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58" r:id="rId4"/>
    <p:sldId id="273" r:id="rId5"/>
    <p:sldId id="283" r:id="rId6"/>
    <p:sldId id="288" r:id="rId7"/>
    <p:sldId id="293" r:id="rId8"/>
    <p:sldId id="294" r:id="rId9"/>
    <p:sldId id="265" r:id="rId10"/>
    <p:sldId id="303" r:id="rId11"/>
    <p:sldId id="304" r:id="rId12"/>
    <p:sldId id="305" r:id="rId13"/>
    <p:sldId id="266" r:id="rId14"/>
    <p:sldId id="291" r:id="rId15"/>
    <p:sldId id="295" r:id="rId16"/>
    <p:sldId id="296" r:id="rId17"/>
    <p:sldId id="297" r:id="rId18"/>
    <p:sldId id="299" r:id="rId19"/>
    <p:sldId id="300" r:id="rId20"/>
    <p:sldId id="302" r:id="rId21"/>
    <p:sldId id="267" r:id="rId22"/>
    <p:sldId id="307" r:id="rId23"/>
    <p:sldId id="268" r:id="rId24"/>
    <p:sldId id="292" r:id="rId25"/>
    <p:sldId id="309" r:id="rId26"/>
    <p:sldId id="260" r:id="rId27"/>
  </p:sldIdLst>
  <p:sldSz cx="12192000" cy="6858000"/>
  <p:notesSz cx="6858000" cy="9144000"/>
  <p:embeddedFontLst>
    <p:embeddedFont>
      <p:font typeface="나눔스퀘어" panose="020B0600000101010101" pitchFamily="50" charset="-127"/>
      <p:regular r:id="rId29"/>
    </p:embeddedFont>
    <p:embeddedFont>
      <p:font typeface="나눔스퀘어라운드 Bold" panose="020B0600000101010101" pitchFamily="50" charset="-127"/>
      <p:bold r:id="rId30"/>
    </p:embeddedFont>
    <p:embeddedFont>
      <p:font typeface="나눔스퀘어 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나눔스퀘어라운드 ExtraBold" panose="020B0600000101010101" pitchFamily="50" charset="-127"/>
      <p:bold r:id="rId34"/>
    </p:embeddedFont>
    <p:embeddedFont>
      <p:font typeface="나눔스퀘어라운드 Regular" panose="020B0600000101010101" pitchFamily="50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도희" initials="이도" lastIdx="1" clrIdx="0">
    <p:extLst>
      <p:ext uri="{19B8F6BF-5375-455C-9EA6-DF929625EA0E}">
        <p15:presenceInfo xmlns:p15="http://schemas.microsoft.com/office/powerpoint/2012/main" userId="ac3f524a7add23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7"/>
    <a:srgbClr val="FFC000"/>
    <a:srgbClr val="8497B0"/>
    <a:srgbClr val="D6DCE5"/>
    <a:srgbClr val="E7E7FF"/>
    <a:srgbClr val="FBE9F0"/>
    <a:srgbClr val="E5F2FF"/>
    <a:srgbClr val="D1E8FF"/>
    <a:srgbClr val="76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9286" autoAdjust="0"/>
  </p:normalViewPr>
  <p:slideViewPr>
    <p:cSldViewPr snapToGrid="0">
      <p:cViewPr varScale="1">
        <p:scale>
          <a:sx n="78" d="100"/>
          <a:sy n="78" d="100"/>
        </p:scale>
        <p:origin x="9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7D9FE-CD92-4003-9051-4277C365ED81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F6703-CB96-414B-AD69-958B0C5B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F6703-CB96-414B-AD69-958B0C5BBD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56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F6703-CB96-414B-AD69-958B0C5BBD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27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F6703-CB96-414B-AD69-958B0C5BBD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327359" y="1884456"/>
            <a:ext cx="2917345" cy="285967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>
          <a:xfrm>
            <a:off x="3636336" y="1884456"/>
            <a:ext cx="8337550" cy="4071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681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49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28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5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9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4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92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98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1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6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7" r:id="rId4"/>
    <p:sldLayoutId id="2147483658" r:id="rId5"/>
    <p:sldLayoutId id="2147483654" r:id="rId6"/>
    <p:sldLayoutId id="2147483653" r:id="rId7"/>
    <p:sldLayoutId id="2147483659" r:id="rId8"/>
    <p:sldLayoutId id="2147483655" r:id="rId9"/>
    <p:sldLayoutId id="2147483656" r:id="rId10"/>
    <p:sldLayoutId id="21474836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934" y="3182848"/>
            <a:ext cx="40799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Report #7</a:t>
            </a:r>
          </a:p>
          <a:p>
            <a:r>
              <a:rPr lang="ko-KR" altLang="en-US" sz="3600" b="1" spc="-150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</a:t>
            </a:r>
            <a:r>
              <a:rPr lang="ko-KR" altLang="en-US" sz="36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최종 발표</a:t>
            </a:r>
            <a:endParaRPr lang="ko-KR" altLang="en-US" sz="3600" spc="-150" dirty="0">
              <a:solidFill>
                <a:schemeClr val="bg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34227" y="3017756"/>
            <a:ext cx="4300241" cy="142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0807F2-1642-47F4-8870-1F6C51B503F0}"/>
              </a:ext>
            </a:extLst>
          </p:cNvPr>
          <p:cNvSpPr txBox="1"/>
          <p:nvPr/>
        </p:nvSpPr>
        <p:spPr>
          <a:xfrm>
            <a:off x="449934" y="2195701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오픈소스 전문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D413-A697-4B1A-9A82-F238A8C7D552}"/>
              </a:ext>
            </a:extLst>
          </p:cNvPr>
          <p:cNvSpPr txBox="1"/>
          <p:nvPr/>
        </p:nvSpPr>
        <p:spPr>
          <a:xfrm>
            <a:off x="9971584" y="5140277"/>
            <a:ext cx="20201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2018037002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손지현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2018037025  </a:t>
            </a:r>
            <a:r>
              <a:rPr lang="ko-KR" altLang="en-US" spc="-15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2018037026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윤소영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2018037054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신지애</a:t>
            </a:r>
          </a:p>
        </p:txBody>
      </p:sp>
    </p:spTree>
    <p:extLst>
      <p:ext uri="{BB962C8B-B14F-4D97-AF65-F5344CB8AC3E}">
        <p14:creationId xmlns:p14="http://schemas.microsoft.com/office/powerpoint/2010/main" val="9486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1B9B0DE0-DB15-4C9C-9E16-1B22E3460BDA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C89431F-111C-4F7E-A306-FF9B705C5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14" y="1142076"/>
            <a:ext cx="3095471" cy="550306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설정 화면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목적지 즐겨찾기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D3308B-123F-4610-B515-5D4C3508E5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5" y="1142078"/>
            <a:ext cx="3160762" cy="550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4D3573-36A8-4F48-AF55-B1205063EC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531" y="1142078"/>
            <a:ext cx="3097158" cy="5503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>
            <a:off x="3001434" y="1969477"/>
            <a:ext cx="110834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1BB579-CAE4-414A-9A18-368EBBAB5C72}"/>
              </a:ext>
            </a:extLst>
          </p:cNvPr>
          <p:cNvCxnSpPr>
            <a:cxnSpLocks/>
          </p:cNvCxnSpPr>
          <p:nvPr/>
        </p:nvCxnSpPr>
        <p:spPr>
          <a:xfrm flipV="1">
            <a:off x="6509983" y="1969477"/>
            <a:ext cx="1572243" cy="11773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CDFF42-1ABE-41C9-90E2-5ECD30757AB5}"/>
              </a:ext>
            </a:extLst>
          </p:cNvPr>
          <p:cNvSpPr/>
          <p:nvPr/>
        </p:nvSpPr>
        <p:spPr>
          <a:xfrm>
            <a:off x="4586056" y="3711192"/>
            <a:ext cx="2487988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홈화면으로 이동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0D8BB3-F66C-423C-9B8C-156D3C4174D0}"/>
              </a:ext>
            </a:extLst>
          </p:cNvPr>
          <p:cNvSpPr/>
          <p:nvPr/>
        </p:nvSpPr>
        <p:spPr>
          <a:xfrm>
            <a:off x="3986531" y="3326004"/>
            <a:ext cx="3087509" cy="47070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B6DBFA-09C4-4D6C-A085-731CC5B65FE8}"/>
              </a:ext>
            </a:extLst>
          </p:cNvPr>
          <p:cNvCxnSpPr>
            <a:cxnSpLocks/>
          </p:cNvCxnSpPr>
          <p:nvPr/>
        </p:nvCxnSpPr>
        <p:spPr>
          <a:xfrm flipH="1">
            <a:off x="6096001" y="5039249"/>
            <a:ext cx="26460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4B8B56-EE42-4488-A9F2-41AA7754FB02}"/>
              </a:ext>
            </a:extLst>
          </p:cNvPr>
          <p:cNvSpPr/>
          <p:nvPr/>
        </p:nvSpPr>
        <p:spPr>
          <a:xfrm>
            <a:off x="8568841" y="4737798"/>
            <a:ext cx="1680478" cy="6029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3E15-79EA-4FD3-BE03-0736802A6424}"/>
              </a:ext>
            </a:extLst>
          </p:cNvPr>
          <p:cNvSpPr/>
          <p:nvPr/>
        </p:nvSpPr>
        <p:spPr>
          <a:xfrm>
            <a:off x="8873049" y="5228579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Listview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 업로드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</p:spTree>
    <p:extLst>
      <p:ext uri="{BB962C8B-B14F-4D97-AF65-F5344CB8AC3E}">
        <p14:creationId xmlns:p14="http://schemas.microsoft.com/office/powerpoint/2010/main" val="140156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261D0F01-042B-494A-8CD9-6753B1A31733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 목적지 즐겨찾기 추가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9820B7-79F5-4A83-AF84-5ABC6D4713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34" y="1121818"/>
            <a:ext cx="3159816" cy="559394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3E15-79EA-4FD3-BE03-0736802A6424}"/>
              </a:ext>
            </a:extLst>
          </p:cNvPr>
          <p:cNvSpPr/>
          <p:nvPr/>
        </p:nvSpPr>
        <p:spPr>
          <a:xfrm>
            <a:off x="8174343" y="3918788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주소검색 후 원하는 목적지를 선택하면 표시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5D73A34-3474-4F5E-90AF-9FC39F880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9" y="1136435"/>
            <a:ext cx="3160745" cy="5619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B23387-A74A-45CB-B7EB-58C26CAF4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302" y="5358563"/>
            <a:ext cx="4281482" cy="114003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E6F086-C83E-421D-9B0D-58FB82232940}"/>
              </a:ext>
            </a:extLst>
          </p:cNvPr>
          <p:cNvSpPr/>
          <p:nvPr/>
        </p:nvSpPr>
        <p:spPr>
          <a:xfrm>
            <a:off x="8920866" y="5125036"/>
            <a:ext cx="3318951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추가하기 클릭 시 데이터베이스에 이름과 주소 저장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C99F8616-F74A-4A28-AC2F-E208B12278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96" y="1136434"/>
            <a:ext cx="3160746" cy="561910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719B84-3273-4514-8437-3EEC024A9AF6}"/>
              </a:ext>
            </a:extLst>
          </p:cNvPr>
          <p:cNvCxnSpPr>
            <a:cxnSpLocks/>
          </p:cNvCxnSpPr>
          <p:nvPr/>
        </p:nvCxnSpPr>
        <p:spPr>
          <a:xfrm>
            <a:off x="5786173" y="2862658"/>
            <a:ext cx="2498259" cy="9854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 flipV="1">
            <a:off x="2696109" y="1884455"/>
            <a:ext cx="102951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76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설정 화면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연락처 즐겨찾기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790AA5-B97D-482A-BE3A-433F25A2B1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5" y="1142078"/>
            <a:ext cx="3160762" cy="550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35C8C9-A659-4CB8-B9D6-E9C21C887F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4" y="1142078"/>
            <a:ext cx="3136496" cy="55759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 flipV="1">
            <a:off x="2868510" y="1884455"/>
            <a:ext cx="1093890" cy="6096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3949A64D-7B1D-4EA6-BD85-10B704A0EF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44" y="1148176"/>
            <a:ext cx="3135196" cy="557368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719B84-3273-4514-8437-3EEC024A9AF6}"/>
              </a:ext>
            </a:extLst>
          </p:cNvPr>
          <p:cNvCxnSpPr>
            <a:cxnSpLocks/>
          </p:cNvCxnSpPr>
          <p:nvPr/>
        </p:nvCxnSpPr>
        <p:spPr>
          <a:xfrm flipV="1">
            <a:off x="6096000" y="1952625"/>
            <a:ext cx="1790700" cy="11474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F15279-54A4-422B-8089-3037DA408E7E}"/>
              </a:ext>
            </a:extLst>
          </p:cNvPr>
          <p:cNvSpPr/>
          <p:nvPr/>
        </p:nvSpPr>
        <p:spPr>
          <a:xfrm>
            <a:off x="8408603" y="4356798"/>
            <a:ext cx="1680478" cy="6029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C99D1E-17BE-443D-9295-D67054FE0F80}"/>
              </a:ext>
            </a:extLst>
          </p:cNvPr>
          <p:cNvSpPr/>
          <p:nvPr/>
        </p:nvSpPr>
        <p:spPr>
          <a:xfrm>
            <a:off x="8688041" y="4866088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Listview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 업로드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4060525-F19F-4759-BE32-D8DF134E78FC}"/>
              </a:ext>
            </a:extLst>
          </p:cNvPr>
          <p:cNvCxnSpPr>
            <a:cxnSpLocks/>
          </p:cNvCxnSpPr>
          <p:nvPr/>
        </p:nvCxnSpPr>
        <p:spPr>
          <a:xfrm flipH="1">
            <a:off x="5838825" y="4712084"/>
            <a:ext cx="2553906" cy="9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CDCC21C8-814B-4A44-9674-CCB44D1EB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779" y="4070851"/>
            <a:ext cx="48101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1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00754" y="3938050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34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FA6DF905-13C7-40AC-B218-294844626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6" y="1061692"/>
            <a:ext cx="3090057" cy="5493434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2D5642C-CF30-4F4E-B222-C523CB612752}"/>
              </a:ext>
            </a:extLst>
          </p:cNvPr>
          <p:cNvSpPr txBox="1">
            <a:spLocks/>
          </p:cNvSpPr>
          <p:nvPr/>
        </p:nvSpPr>
        <p:spPr>
          <a:xfrm>
            <a:off x="3670640" y="428968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홈 화면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89C8B9-B231-43A7-ADD4-BD56660CE997}"/>
              </a:ext>
            </a:extLst>
          </p:cNvPr>
          <p:cNvSpPr/>
          <p:nvPr/>
        </p:nvSpPr>
        <p:spPr>
          <a:xfrm>
            <a:off x="4172857" y="1335956"/>
            <a:ext cx="593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한 사용자의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name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받아와 홈 화면에 출력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015003-7400-4902-AEB9-182AAD13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54" y="2066337"/>
            <a:ext cx="8371790" cy="25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67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E5FEF5-1C33-481A-BED1-6AE05E822985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410028-D499-4880-A198-2AB5ED5AE84F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AD97A1-8CC8-4292-AF0C-EEC77888CCB3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D3FF23-9BE0-48C1-B5A9-5A2EFA001691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C49A0DC-D25D-42F8-BB4D-0FF6DB7CA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1" y="1061692"/>
            <a:ext cx="3093093" cy="5498832"/>
          </a:xfrm>
          <a:prstGeom prst="rect">
            <a:avLst/>
          </a:prstGeom>
        </p:spPr>
      </p:pic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18624661-2BED-4638-A3C6-8E1CA2176D15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EA2FB369-F260-4AAD-B8BA-E90404EDBBFB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97CBF-5F1C-4A00-B1D5-A499A1D0D2AC}"/>
              </a:ext>
            </a:extLst>
          </p:cNvPr>
          <p:cNvSpPr/>
          <p:nvPr/>
        </p:nvSpPr>
        <p:spPr>
          <a:xfrm>
            <a:off x="4293657" y="1475396"/>
            <a:ext cx="7867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webView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다음 우편번호 서비스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사용해 주소 검색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 선택 시  이전 화면으로 돌아가며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버튼 누를 시 데이터베이스에 주소 저장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A6728E-2FFF-4BDD-9E33-E49C985E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759" y="2971800"/>
            <a:ext cx="6070652" cy="27048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DE287B-298C-4430-8FD8-1508E0D42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758" y="2961250"/>
            <a:ext cx="6684366" cy="3599274"/>
          </a:xfrm>
          <a:prstGeom prst="rect">
            <a:avLst/>
          </a:prstGeom>
        </p:spPr>
      </p:pic>
      <p:pic>
        <p:nvPicPr>
          <p:cNvPr id="21" name="그래픽 20" descr="터치 스크린">
            <a:extLst>
              <a:ext uri="{FF2B5EF4-FFF2-40B4-BE49-F238E27FC236}">
                <a16:creationId xmlns:a16="http://schemas.microsoft.com/office/drawing/2014/main" id="{C33C212D-841A-49EA-8E5A-CA419406AA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7797" y="2514600"/>
            <a:ext cx="914400" cy="91440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F579F5C5-57E8-4CDC-BB21-65DFBA76C8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4" y="1060284"/>
            <a:ext cx="3085565" cy="5485449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BBE37BB2-F108-4E90-9F4A-ACB47919F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9" y="1073036"/>
            <a:ext cx="3093090" cy="5498826"/>
          </a:xfrm>
          <a:prstGeom prst="rect">
            <a:avLst/>
          </a:prstGeom>
        </p:spPr>
      </p:pic>
      <p:pic>
        <p:nvPicPr>
          <p:cNvPr id="22" name="그래픽 21" descr="터치 스크린">
            <a:extLst>
              <a:ext uri="{FF2B5EF4-FFF2-40B4-BE49-F238E27FC236}">
                <a16:creationId xmlns:a16="http://schemas.microsoft.com/office/drawing/2014/main" id="{3FF6A93D-2FAF-4213-84FA-374A34F9B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27045" y="2656616"/>
            <a:ext cx="914400" cy="914400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A8874264-CB81-47EE-B49B-35E5D801AE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8" y="1045493"/>
            <a:ext cx="3080332" cy="54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7411C5-6048-4D8C-869E-05E4B0E5348A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7CD09-DD53-48C5-A237-91C408266C68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10D322-AE02-41D2-9EEA-C39DC6F6EF87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3DD48F-A521-4696-B416-696C5C089C96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6ED82AA-65D0-4519-9F88-257F82CF67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4" y="1061692"/>
            <a:ext cx="3090058" cy="5493436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155EAD25-F68A-4CE0-8EA0-A31200DBD657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5CEE1AC3-5067-4FB7-90AF-1EFAC8315E70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연락처 지정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A19FF8-0985-4438-84B0-0581E7FCC6FF}"/>
              </a:ext>
            </a:extLst>
          </p:cNvPr>
          <p:cNvSpPr/>
          <p:nvPr/>
        </p:nvSpPr>
        <p:spPr>
          <a:xfrm>
            <a:off x="4343545" y="1578545"/>
            <a:ext cx="7141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버튼 누르면 데이터베이스에 번호 저장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즐겨찾기 목록을 누르면 즐겨찾기 목록으로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3976A3-AC51-4A1C-839E-DC7DFFAD8F8B}"/>
              </a:ext>
            </a:extLst>
          </p:cNvPr>
          <p:cNvPicPr/>
          <p:nvPr/>
        </p:nvPicPr>
        <p:blipFill rotWithShape="1">
          <a:blip r:embed="rId3"/>
          <a:srcRect b="49959"/>
          <a:stretch/>
        </p:blipFill>
        <p:spPr>
          <a:xfrm>
            <a:off x="4284658" y="2900216"/>
            <a:ext cx="6799573" cy="22591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911895-F931-487A-A885-EFB4E5D7CDDF}"/>
              </a:ext>
            </a:extLst>
          </p:cNvPr>
          <p:cNvPicPr/>
          <p:nvPr/>
        </p:nvPicPr>
        <p:blipFill rotWithShape="1">
          <a:blip r:embed="rId3"/>
          <a:srcRect t="77231"/>
          <a:stretch/>
        </p:blipFill>
        <p:spPr>
          <a:xfrm>
            <a:off x="4284658" y="5180404"/>
            <a:ext cx="6799573" cy="10279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87301F-4E21-48C4-9CA3-8FEFC30AD5AC}"/>
              </a:ext>
            </a:extLst>
          </p:cNvPr>
          <p:cNvCxnSpPr>
            <a:cxnSpLocks/>
          </p:cNvCxnSpPr>
          <p:nvPr/>
        </p:nvCxnSpPr>
        <p:spPr>
          <a:xfrm>
            <a:off x="3814907" y="1772338"/>
            <a:ext cx="5286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AEBCD2-023B-47CB-B32E-BA4065D0871F}"/>
              </a:ext>
            </a:extLst>
          </p:cNvPr>
          <p:cNvCxnSpPr>
            <a:cxnSpLocks/>
          </p:cNvCxnSpPr>
          <p:nvPr/>
        </p:nvCxnSpPr>
        <p:spPr>
          <a:xfrm>
            <a:off x="3814907" y="1772338"/>
            <a:ext cx="0" cy="3541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DD1EEC6-DE78-45BC-A704-9F5706CA78B6}"/>
              </a:ext>
            </a:extLst>
          </p:cNvPr>
          <p:cNvCxnSpPr>
            <a:cxnSpLocks/>
          </p:cNvCxnSpPr>
          <p:nvPr/>
        </p:nvCxnSpPr>
        <p:spPr>
          <a:xfrm>
            <a:off x="3819946" y="5313576"/>
            <a:ext cx="3871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310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113703-A110-47CB-AFBE-0C67C73F6B2F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A09B0C-BBA6-402D-9F05-0E849CBC7F65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151A9F-FB6B-486B-92E3-514C11F9A029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C9301F-4427-4C2B-955B-4F0E17A088C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22538E03-2B2A-4C1C-9905-E3A6886708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8" y="1056284"/>
            <a:ext cx="3090065" cy="5493449"/>
          </a:xfrm>
          <a:prstGeom prst="rect">
            <a:avLst/>
          </a:prstGeom>
        </p:spPr>
      </p:pic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305ABF1-2460-4084-9D3D-F0672869CDB7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201C18-5497-4BA0-8C51-54569C944C40}"/>
              </a:ext>
            </a:extLst>
          </p:cNvPr>
          <p:cNvSpPr/>
          <p:nvPr/>
        </p:nvSpPr>
        <p:spPr>
          <a:xfrm>
            <a:off x="4282585" y="1542684"/>
            <a:ext cx="7616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데이터베이스에서 사용자가 선택한 목적지와 연락처 가져옴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목적지와 연락처 둘 다 저장되어 있는 경우 재확인할 수 있는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알림창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띄움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 중 하나라도 저장되어 있지 않은 경우 다시 설정하고 오게끔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경고창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띄움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BCB0A2D1-06C5-4B8A-B2F4-DAA0C38FBF81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버튼 누르면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51D777-D6FA-43DB-B33A-C86E225D9B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2585" y="3113753"/>
            <a:ext cx="6531277" cy="3638360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9999F0-870B-4A96-9607-CC8FE7A0742D}"/>
              </a:ext>
            </a:extLst>
          </p:cNvPr>
          <p:cNvCxnSpPr>
            <a:cxnSpLocks/>
          </p:cNvCxnSpPr>
          <p:nvPr/>
        </p:nvCxnSpPr>
        <p:spPr>
          <a:xfrm>
            <a:off x="4019348" y="1724418"/>
            <a:ext cx="2632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A0C45BD-FCD8-453E-9BB3-AAC9E61C5822}"/>
              </a:ext>
            </a:extLst>
          </p:cNvPr>
          <p:cNvCxnSpPr>
            <a:cxnSpLocks/>
          </p:cNvCxnSpPr>
          <p:nvPr/>
        </p:nvCxnSpPr>
        <p:spPr>
          <a:xfrm flipH="1">
            <a:off x="4012870" y="1724418"/>
            <a:ext cx="6478" cy="1518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0D20274-5704-4B05-88AA-900DCABB9147}"/>
              </a:ext>
            </a:extLst>
          </p:cNvPr>
          <p:cNvCxnSpPr>
            <a:cxnSpLocks/>
          </p:cNvCxnSpPr>
          <p:nvPr/>
        </p:nvCxnSpPr>
        <p:spPr>
          <a:xfrm>
            <a:off x="4012870" y="3242821"/>
            <a:ext cx="2632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C768EFF4-4801-416F-BD60-27727BA85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4" y="1056284"/>
            <a:ext cx="3090064" cy="54934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BC90276-9B0C-42A6-9C5B-2F72FF89AC9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77" y="3312031"/>
            <a:ext cx="2615565" cy="151511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449450-BA7D-468F-88E8-F648F3EEA21B}"/>
              </a:ext>
            </a:extLst>
          </p:cNvPr>
          <p:cNvSpPr/>
          <p:nvPr/>
        </p:nvSpPr>
        <p:spPr>
          <a:xfrm>
            <a:off x="9402277" y="3301236"/>
            <a:ext cx="2599055" cy="153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9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F0E48923-041A-4801-82A0-FE2EDA3F1237}"/>
              </a:ext>
            </a:extLst>
          </p:cNvPr>
          <p:cNvSpPr txBox="1">
            <a:spLocks/>
          </p:cNvSpPr>
          <p:nvPr/>
        </p:nvSpPr>
        <p:spPr>
          <a:xfrm>
            <a:off x="175653" y="151044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955855-33CC-4A77-8F2F-0A2F4926A0B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3" y="1061692"/>
            <a:ext cx="3088800" cy="5493600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9A85E5D8-F5EF-4C77-9571-64F17D470E4F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 권한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76E44-EB2C-4B47-91A7-85D42D5AAED8}"/>
              </a:ext>
            </a:extLst>
          </p:cNvPr>
          <p:cNvSpPr/>
          <p:nvPr/>
        </p:nvSpPr>
        <p:spPr>
          <a:xfrm>
            <a:off x="4067432" y="886523"/>
            <a:ext cx="7616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정보 입력 후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클릭 시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O-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실행 페이지로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X-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요청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실행 페이지로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2C90E5-5327-40F3-841D-AD7D47866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59" y="2064019"/>
            <a:ext cx="5667375" cy="2419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82E19E-F23C-42EF-9400-21D27932C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59" y="4737535"/>
            <a:ext cx="4552950" cy="10287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E49611-343D-472D-9D27-E271C6C36D6F}"/>
              </a:ext>
            </a:extLst>
          </p:cNvPr>
          <p:cNvSpPr/>
          <p:nvPr/>
        </p:nvSpPr>
        <p:spPr>
          <a:xfrm>
            <a:off x="8672771" y="4950055"/>
            <a:ext cx="3273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&gt;&gt; </a:t>
            </a:r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NETWORK _Provider</a:t>
            </a:r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사용하기 위해 필요한 권한</a:t>
            </a:r>
            <a:endParaRPr lang="en-US" altLang="ko-KR" sz="1000" b="1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&gt;&gt; </a:t>
            </a:r>
            <a:r>
              <a:rPr lang="en-US" altLang="ko-KR" sz="1050" b="1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GPS_Provider</a:t>
            </a:r>
            <a:r>
              <a:rPr lang="ko-KR" altLang="en-US" sz="105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사용하기 위해 필요한 권한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BED09E-56C2-4BCE-A85D-948E24C2E8F5}"/>
              </a:ext>
            </a:extLst>
          </p:cNvPr>
          <p:cNvSpPr/>
          <p:nvPr/>
        </p:nvSpPr>
        <p:spPr>
          <a:xfrm>
            <a:off x="4994031" y="3273694"/>
            <a:ext cx="4752870" cy="675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D95E91-F7A6-49DB-94E5-68CC943B5FE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8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기능시작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4067432" y="886523"/>
            <a:ext cx="7616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locationManager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locationListener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사용자의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정보를 받아와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firebase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다음과 같이 저장한다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6EF8E3-F45B-4649-8E90-EC6A1818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35" y="1630805"/>
            <a:ext cx="6642687" cy="3287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5FE8BF-F21B-48C6-A0F5-7B392C684F9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9"/>
          <a:stretch/>
        </p:blipFill>
        <p:spPr bwMode="auto">
          <a:xfrm>
            <a:off x="8549570" y="1991834"/>
            <a:ext cx="3466752" cy="3024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2FFCF0-03E3-43A2-AF41-E8177FA1EFB6}"/>
              </a:ext>
            </a:extLst>
          </p:cNvPr>
          <p:cNvSpPr/>
          <p:nvPr/>
        </p:nvSpPr>
        <p:spPr>
          <a:xfrm>
            <a:off x="8549571" y="1969477"/>
            <a:ext cx="3466768" cy="305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17263E-936E-494F-ABA8-23FCBEEF3D3C}"/>
              </a:ext>
            </a:extLst>
          </p:cNvPr>
          <p:cNvCxnSpPr/>
          <p:nvPr/>
        </p:nvCxnSpPr>
        <p:spPr>
          <a:xfrm>
            <a:off x="8621486" y="2150347"/>
            <a:ext cx="20096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CAFD00-43E9-48BD-AC67-4C48D4E3DF68}"/>
              </a:ext>
            </a:extLst>
          </p:cNvPr>
          <p:cNvCxnSpPr>
            <a:cxnSpLocks/>
          </p:cNvCxnSpPr>
          <p:nvPr/>
        </p:nvCxnSpPr>
        <p:spPr>
          <a:xfrm>
            <a:off x="8854273" y="2322843"/>
            <a:ext cx="1716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5DFADDB-FCE7-4416-9935-2F89BB806824}"/>
              </a:ext>
            </a:extLst>
          </p:cNvPr>
          <p:cNvCxnSpPr>
            <a:cxnSpLocks/>
          </p:cNvCxnSpPr>
          <p:nvPr/>
        </p:nvCxnSpPr>
        <p:spPr>
          <a:xfrm>
            <a:off x="9075329" y="2488640"/>
            <a:ext cx="5308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7E4CEA-5B9C-4E2A-A4ED-BE87505B25B8}"/>
              </a:ext>
            </a:extLst>
          </p:cNvPr>
          <p:cNvCxnSpPr>
            <a:cxnSpLocks/>
          </p:cNvCxnSpPr>
          <p:nvPr/>
        </p:nvCxnSpPr>
        <p:spPr>
          <a:xfrm>
            <a:off x="9418648" y="2862104"/>
            <a:ext cx="24585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2175EC-62F8-42F2-B323-D134D02B7EEA}"/>
              </a:ext>
            </a:extLst>
          </p:cNvPr>
          <p:cNvSpPr txBox="1"/>
          <p:nvPr/>
        </p:nvSpPr>
        <p:spPr>
          <a:xfrm>
            <a:off x="8942098" y="2958569"/>
            <a:ext cx="3038011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[GPS]-[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uid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9FA6872-DB91-45BF-BAAA-C80712A45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58" y="5462600"/>
            <a:ext cx="7818553" cy="41040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112F-C0F8-4106-BC10-251EE3A40D2C}"/>
              </a:ext>
            </a:extLst>
          </p:cNvPr>
          <p:cNvSpPr/>
          <p:nvPr/>
        </p:nvSpPr>
        <p:spPr>
          <a:xfrm>
            <a:off x="3966258" y="5992642"/>
            <a:ext cx="7616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위치 정보를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30000ms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마다 받아온다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0FF884-31C4-4149-847C-31D3A401E562}"/>
              </a:ext>
            </a:extLst>
          </p:cNvPr>
          <p:cNvCxnSpPr>
            <a:cxnSpLocks/>
          </p:cNvCxnSpPr>
          <p:nvPr/>
        </p:nvCxnSpPr>
        <p:spPr>
          <a:xfrm>
            <a:off x="8621486" y="5661102"/>
            <a:ext cx="797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3E89AE4-BBA0-42FD-8C8A-257E09AC4719}"/>
              </a:ext>
            </a:extLst>
          </p:cNvPr>
          <p:cNvCxnSpPr>
            <a:cxnSpLocks/>
          </p:cNvCxnSpPr>
          <p:nvPr/>
        </p:nvCxnSpPr>
        <p:spPr>
          <a:xfrm>
            <a:off x="8423872" y="5793405"/>
            <a:ext cx="797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5B280CD-65FD-42F9-8DB3-31738D790D2B}"/>
              </a:ext>
            </a:extLst>
          </p:cNvPr>
          <p:cNvCxnSpPr>
            <a:cxnSpLocks/>
          </p:cNvCxnSpPr>
          <p:nvPr/>
        </p:nvCxnSpPr>
        <p:spPr>
          <a:xfrm>
            <a:off x="4695930" y="4726073"/>
            <a:ext cx="19460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98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678B4D-4B80-4668-A908-17D24398C43F}"/>
              </a:ext>
            </a:extLst>
          </p:cNvPr>
          <p:cNvSpPr txBox="1"/>
          <p:nvPr/>
        </p:nvSpPr>
        <p:spPr>
          <a:xfrm>
            <a:off x="461411" y="790445"/>
            <a:ext cx="24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INDEX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13BE0-F3BD-4C13-9A88-A5C5384C2028}"/>
              </a:ext>
            </a:extLst>
          </p:cNvPr>
          <p:cNvCxnSpPr>
            <a:cxnSpLocks/>
          </p:cNvCxnSpPr>
          <p:nvPr/>
        </p:nvCxnSpPr>
        <p:spPr>
          <a:xfrm>
            <a:off x="1403415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9982FD-0A50-4E0B-88C5-AA6A7DC3D21E}"/>
              </a:ext>
            </a:extLst>
          </p:cNvPr>
          <p:cNvSpPr txBox="1"/>
          <p:nvPr/>
        </p:nvSpPr>
        <p:spPr>
          <a:xfrm>
            <a:off x="1269583" y="3556040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169DF-172D-4B32-82AA-05D47C3C5771}"/>
              </a:ext>
            </a:extLst>
          </p:cNvPr>
          <p:cNvSpPr txBox="1"/>
          <p:nvPr/>
        </p:nvSpPr>
        <p:spPr>
          <a:xfrm>
            <a:off x="5075834" y="2432067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CE793F-F049-47D1-A464-930A7D015FE9}"/>
              </a:ext>
            </a:extLst>
          </p:cNvPr>
          <p:cNvCxnSpPr>
            <a:cxnSpLocks/>
          </p:cNvCxnSpPr>
          <p:nvPr/>
        </p:nvCxnSpPr>
        <p:spPr>
          <a:xfrm>
            <a:off x="4873254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E34A96-9D2A-46D7-A712-AB11D3A562B1}"/>
              </a:ext>
            </a:extLst>
          </p:cNvPr>
          <p:cNvSpPr txBox="1"/>
          <p:nvPr/>
        </p:nvSpPr>
        <p:spPr>
          <a:xfrm>
            <a:off x="8547456" y="2397617"/>
            <a:ext cx="1800493" cy="705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10B94A-845F-407A-B31A-F619D4A4AAEA}"/>
              </a:ext>
            </a:extLst>
          </p:cNvPr>
          <p:cNvCxnSpPr>
            <a:cxnSpLocks/>
          </p:cNvCxnSpPr>
          <p:nvPr/>
        </p:nvCxnSpPr>
        <p:spPr>
          <a:xfrm>
            <a:off x="8319558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1FEDC6-6D45-43C7-A823-716AC9177CFD}"/>
              </a:ext>
            </a:extLst>
          </p:cNvPr>
          <p:cNvSpPr txBox="1"/>
          <p:nvPr/>
        </p:nvSpPr>
        <p:spPr>
          <a:xfrm>
            <a:off x="1349001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endParaRPr lang="ko-KR" altLang="en-US" sz="16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6DBB5-8979-40FA-807F-7A9AD425497A}"/>
              </a:ext>
            </a:extLst>
          </p:cNvPr>
          <p:cNvSpPr txBox="1"/>
          <p:nvPr/>
        </p:nvSpPr>
        <p:spPr>
          <a:xfrm>
            <a:off x="1604212" y="4630808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9B012DD-574F-421C-B8B3-73D3256E8626}"/>
              </a:ext>
            </a:extLst>
          </p:cNvPr>
          <p:cNvCxnSpPr>
            <a:cxnSpLocks/>
          </p:cNvCxnSpPr>
          <p:nvPr/>
        </p:nvCxnSpPr>
        <p:spPr>
          <a:xfrm>
            <a:off x="1349001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23D-CC0A-494D-8694-97327E0C2C52}"/>
              </a:ext>
            </a:extLst>
          </p:cNvPr>
          <p:cNvSpPr txBox="1"/>
          <p:nvPr/>
        </p:nvSpPr>
        <p:spPr>
          <a:xfrm>
            <a:off x="4810671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7AC91-26FE-4515-8F3F-FC5BAEFF5072}"/>
              </a:ext>
            </a:extLst>
          </p:cNvPr>
          <p:cNvSpPr txBox="1"/>
          <p:nvPr/>
        </p:nvSpPr>
        <p:spPr>
          <a:xfrm>
            <a:off x="5092799" y="4625236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0C6C08-5492-4DED-95A1-AA96F7714AF2}"/>
              </a:ext>
            </a:extLst>
          </p:cNvPr>
          <p:cNvCxnSpPr>
            <a:cxnSpLocks/>
          </p:cNvCxnSpPr>
          <p:nvPr/>
        </p:nvCxnSpPr>
        <p:spPr>
          <a:xfrm>
            <a:off x="4873254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CBE54E-C82A-454B-9CA1-1266AEFF81D7}"/>
              </a:ext>
            </a:extLst>
          </p:cNvPr>
          <p:cNvSpPr txBox="1"/>
          <p:nvPr/>
        </p:nvSpPr>
        <p:spPr>
          <a:xfrm>
            <a:off x="8748783" y="5734465"/>
            <a:ext cx="1257839" cy="33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00C6B8-1BF2-42EC-B093-5AC56D72B609}"/>
              </a:ext>
            </a:extLst>
          </p:cNvPr>
          <p:cNvSpPr txBox="1"/>
          <p:nvPr/>
        </p:nvSpPr>
        <p:spPr>
          <a:xfrm>
            <a:off x="8334389" y="3556040"/>
            <a:ext cx="1893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F796434-744D-467C-8192-C52AA5152A8C}"/>
              </a:ext>
            </a:extLst>
          </p:cNvPr>
          <p:cNvCxnSpPr>
            <a:cxnSpLocks/>
          </p:cNvCxnSpPr>
          <p:nvPr/>
        </p:nvCxnSpPr>
        <p:spPr>
          <a:xfrm>
            <a:off x="339901" y="1777139"/>
            <a:ext cx="116082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D3514E-5224-4D82-B819-EAC2A321B9FC}"/>
              </a:ext>
            </a:extLst>
          </p:cNvPr>
          <p:cNvSpPr txBox="1"/>
          <p:nvPr/>
        </p:nvSpPr>
        <p:spPr>
          <a:xfrm>
            <a:off x="1604212" y="2436409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62C9A3-9BFE-46E0-8227-0BF286D273B2}"/>
              </a:ext>
            </a:extLst>
          </p:cNvPr>
          <p:cNvSpPr txBox="1"/>
          <p:nvPr/>
        </p:nvSpPr>
        <p:spPr>
          <a:xfrm>
            <a:off x="8601228" y="4586291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4340323-F9C3-47C2-B0D1-E50BC42206EF}"/>
              </a:ext>
            </a:extLst>
          </p:cNvPr>
          <p:cNvCxnSpPr>
            <a:cxnSpLocks/>
          </p:cNvCxnSpPr>
          <p:nvPr/>
        </p:nvCxnSpPr>
        <p:spPr>
          <a:xfrm>
            <a:off x="8373330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FE63A96-C71D-44B2-8676-4D348631C95F}"/>
              </a:ext>
            </a:extLst>
          </p:cNvPr>
          <p:cNvSpPr txBox="1"/>
          <p:nvPr/>
        </p:nvSpPr>
        <p:spPr>
          <a:xfrm>
            <a:off x="4755256" y="3556040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</a:p>
        </p:txBody>
      </p:sp>
    </p:spTree>
    <p:extLst>
      <p:ext uri="{BB962C8B-B14F-4D97-AF65-F5344CB8AC3E}">
        <p14:creationId xmlns:p14="http://schemas.microsoft.com/office/powerpoint/2010/main" val="387695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E0ACEF-4AC2-470C-8ACF-DDB554B25B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2" y="1061692"/>
            <a:ext cx="3081600" cy="549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FDDE0-782C-4402-BCE8-388DB8F09EC4}"/>
              </a:ext>
            </a:extLst>
          </p:cNvPr>
          <p:cNvSpPr/>
          <p:nvPr/>
        </p:nvSpPr>
        <p:spPr>
          <a:xfrm>
            <a:off x="344755" y="5486400"/>
            <a:ext cx="2814810" cy="391886"/>
          </a:xfrm>
          <a:prstGeom prst="roundRect">
            <a:avLst/>
          </a:prstGeom>
          <a:solidFill>
            <a:srgbClr val="E8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위치와 목적지로 설정된 위치가 다릅니다</a:t>
            </a:r>
            <a:r>
              <a:rPr lang="en-US" altLang="ko-KR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기능시작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3772101" y="1002268"/>
            <a:ext cx="8219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목적지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받아오기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String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값의 주소를 </a:t>
            </a:r>
            <a:r>
              <a:rPr lang="en-US" altLang="ko-KR" sz="1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Geocording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사용하여 경도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위도의 좌표 값으로 변환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D92772-A2A7-4ACA-A559-C10986CF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858" y="3588782"/>
            <a:ext cx="7061636" cy="22669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52D518-B13F-4EA8-AE81-2C9EA5892288}"/>
              </a:ext>
            </a:extLst>
          </p:cNvPr>
          <p:cNvSpPr/>
          <p:nvPr/>
        </p:nvSpPr>
        <p:spPr>
          <a:xfrm>
            <a:off x="4889673" y="1471749"/>
            <a:ext cx="547005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목적지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input_loc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goal_latitude,goal_longitude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사용자의 목적지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now_loc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now_lati,now_longi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6DD5BC-A74B-49B0-A841-61388F28B15C}"/>
              </a:ext>
            </a:extLst>
          </p:cNvPr>
          <p:cNvSpPr/>
          <p:nvPr/>
        </p:nvSpPr>
        <p:spPr>
          <a:xfrm>
            <a:off x="3660083" y="2264209"/>
            <a:ext cx="8219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둘의 좌표 값 차이가 </a:t>
            </a:r>
            <a:r>
              <a:rPr lang="en-US" altLang="ko-KR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0.002</a:t>
            </a:r>
            <a:r>
              <a:rPr lang="ko-KR" altLang="en-US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보다 크다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면 </a:t>
            </a:r>
            <a:r>
              <a:rPr lang="ko-KR" altLang="en-US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</a:t>
            </a:r>
            <a:r>
              <a:rPr lang="en-US" altLang="ko-KR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miss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판단하고 안내 메시지를 띄운다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A3CA30-5DEA-4C60-A625-C7DF768E40CF}"/>
              </a:ext>
            </a:extLst>
          </p:cNvPr>
          <p:cNvSpPr/>
          <p:nvPr/>
        </p:nvSpPr>
        <p:spPr>
          <a:xfrm>
            <a:off x="3660083" y="2726324"/>
            <a:ext cx="82191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0.002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이하라면 안전 귀가로 판단 후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지정 연락처로 안전 귀가 메시지를 보낼 수 있도록 한다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CEA95-567E-41B0-8549-1E3FAF62A8EC}"/>
              </a:ext>
            </a:extLst>
          </p:cNvPr>
          <p:cNvSpPr/>
          <p:nvPr/>
        </p:nvSpPr>
        <p:spPr>
          <a:xfrm>
            <a:off x="4426527" y="3649654"/>
            <a:ext cx="6754091" cy="153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오른쪽을 가리키는 검지 ">
            <a:extLst>
              <a:ext uri="{FF2B5EF4-FFF2-40B4-BE49-F238E27FC236}">
                <a16:creationId xmlns:a16="http://schemas.microsoft.com/office/drawing/2014/main" id="{8A2324BD-8A7E-4A4D-810E-FABDD53EB0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6200000">
            <a:off x="2068937" y="21301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76849" y="3997371"/>
            <a:ext cx="1600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309698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FDDE0-782C-4402-BCE8-388DB8F09EC4}"/>
              </a:ext>
            </a:extLst>
          </p:cNvPr>
          <p:cNvSpPr/>
          <p:nvPr/>
        </p:nvSpPr>
        <p:spPr>
          <a:xfrm>
            <a:off x="344755" y="5486400"/>
            <a:ext cx="2814810" cy="391886"/>
          </a:xfrm>
          <a:prstGeom prst="roundRect">
            <a:avLst/>
          </a:prstGeom>
          <a:solidFill>
            <a:srgbClr val="E8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위치와 목적지로 설정된 위치가 다릅니다</a:t>
            </a:r>
            <a:r>
              <a:rPr lang="en-US" altLang="ko-KR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MLP</a:t>
            </a: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주요 기능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3772101" y="1002268"/>
            <a:ext cx="82191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시작 후 사용자가 주저 앉으면 바로 이동경로 웹페이지 주소를 보낸다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실시간으로 가속도 정보를 서버에 전송 시켜 앉았다고 판단되면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전송하고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때 사전 연락처에 이동경로 웹페이지 주소를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SMS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보낸다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16" name="그래픽 15" descr="오른쪽을 가리키는 검지 ">
            <a:extLst>
              <a:ext uri="{FF2B5EF4-FFF2-40B4-BE49-F238E27FC236}">
                <a16:creationId xmlns:a16="http://schemas.microsoft.com/office/drawing/2014/main" id="{8A2324BD-8A7E-4A4D-810E-FABDD53EB0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>
            <a:off x="2068937" y="2130174"/>
            <a:ext cx="914400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C9C0FA-4FA4-4CD7-8DF3-433E0EE4FD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" b="5967"/>
          <a:stretch/>
        </p:blipFill>
        <p:spPr>
          <a:xfrm>
            <a:off x="174588" y="1061693"/>
            <a:ext cx="3088801" cy="5493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DCFF47-8592-4C9B-B6AF-91A043A4B9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25"/>
          <a:stretch/>
        </p:blipFill>
        <p:spPr>
          <a:xfrm>
            <a:off x="4614729" y="2166011"/>
            <a:ext cx="5773162" cy="4549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FB681A-59CC-47C5-9EE3-65F19376C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367" b="28032"/>
          <a:stretch/>
        </p:blipFill>
        <p:spPr>
          <a:xfrm>
            <a:off x="4614729" y="1857752"/>
            <a:ext cx="4519214" cy="2498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63A4C8-27B2-4776-BBBC-6F0F8F950C16}"/>
              </a:ext>
            </a:extLst>
          </p:cNvPr>
          <p:cNvSpPr/>
          <p:nvPr/>
        </p:nvSpPr>
        <p:spPr>
          <a:xfrm>
            <a:off x="5295900" y="3429000"/>
            <a:ext cx="5021580" cy="2426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479569-41E2-4DE5-8007-FD2CA04F6C74}"/>
              </a:ext>
            </a:extLst>
          </p:cNvPr>
          <p:cNvSpPr/>
          <p:nvPr/>
        </p:nvSpPr>
        <p:spPr>
          <a:xfrm>
            <a:off x="9352930" y="1764343"/>
            <a:ext cx="206992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소켓 통신을 위한 연결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7D494F-1113-4C9E-9B58-8D3D2319F874}"/>
              </a:ext>
            </a:extLst>
          </p:cNvPr>
          <p:cNvSpPr/>
          <p:nvPr/>
        </p:nvSpPr>
        <p:spPr>
          <a:xfrm>
            <a:off x="7339538" y="3429000"/>
            <a:ext cx="2977942" cy="3098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받으면 문자 전송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9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64454" y="3819299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9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44D1F7E-BAD4-46FD-8957-50734A0D8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>
            <a:off x="178680" y="1061689"/>
            <a:ext cx="3040094" cy="565405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59277D9-4FDF-46B9-855F-DADA2E17E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52"/>
          <a:stretch/>
        </p:blipFill>
        <p:spPr>
          <a:xfrm>
            <a:off x="180673" y="1061691"/>
            <a:ext cx="3040101" cy="5654069"/>
          </a:xfrm>
          <a:prstGeom prst="rect">
            <a:avLst/>
          </a:prstGeom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F90D798D-7322-4C0E-B8DD-400128C0238E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위치공유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21239FF4-B633-4E09-9EDF-6D7C82EDBED3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FD5751-58BD-4992-9C14-D3217F97AEAE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B7CD3FD-CF14-45F4-9ED5-1FF8354B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507" y="2197327"/>
            <a:ext cx="7027768" cy="32113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E77528-F53A-4412-B282-0421D0CF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506" y="2801721"/>
            <a:ext cx="7027769" cy="31343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5C2499-C645-4F9E-9612-B51C4B0F7D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88"/>
          <a:stretch/>
        </p:blipFill>
        <p:spPr>
          <a:xfrm>
            <a:off x="10055401" y="1493419"/>
            <a:ext cx="2029258" cy="17286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F9D56B-78ED-4F9F-B3C0-91C5469CE0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833" r="14628" b="5510"/>
          <a:stretch/>
        </p:blipFill>
        <p:spPr>
          <a:xfrm>
            <a:off x="10055400" y="3222104"/>
            <a:ext cx="2029254" cy="48238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21D103-6744-42E8-A1A7-1D6FE8306905}"/>
              </a:ext>
            </a:extLst>
          </p:cNvPr>
          <p:cNvSpPr/>
          <p:nvPr/>
        </p:nvSpPr>
        <p:spPr>
          <a:xfrm>
            <a:off x="3772101" y="1002268"/>
            <a:ext cx="82191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 확인 후 데이터베이스에서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불러와 실시간으로 표시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get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방식으로 받은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uid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name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일치하는 데이터베이스인지 확인한 후 일치하면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GPS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데이터를 꺼내서 지도에 실시간으로 표시한다 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5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83A92C-0731-4539-9FB9-434F4DE5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10" y="2972763"/>
            <a:ext cx="6693258" cy="35865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F90D798D-7322-4C0E-B8DD-400128C0238E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위치공유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21239FF4-B633-4E09-9EDF-6D7C82EDBED3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55D050-574D-47B7-B0D3-C63AB94F2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27" y="3285774"/>
            <a:ext cx="6423429" cy="3429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030B0-D87A-4D15-9BF5-93ECFE25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729" y="1439631"/>
            <a:ext cx="6896018" cy="15331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393AF4-3660-4E20-AB22-3C8B957805E7}"/>
              </a:ext>
            </a:extLst>
          </p:cNvPr>
          <p:cNvSpPr/>
          <p:nvPr/>
        </p:nvSpPr>
        <p:spPr>
          <a:xfrm>
            <a:off x="3772101" y="1002268"/>
            <a:ext cx="8219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잘못된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접근시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접근 거부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접속 기기가 모바일 기기면 모바일 페이지로 바꿔준다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E1DDBA-27C3-42E6-9A6B-44117A1E8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354"/>
          <a:stretch/>
        </p:blipFill>
        <p:spPr>
          <a:xfrm>
            <a:off x="293441" y="1198699"/>
            <a:ext cx="2916877" cy="55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3120" y="2743200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44679" y="3413035"/>
            <a:ext cx="43274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65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572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7879" y="3966891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</p:spTree>
    <p:extLst>
      <p:ext uri="{BB962C8B-B14F-4D97-AF65-F5344CB8AC3E}">
        <p14:creationId xmlns:p14="http://schemas.microsoft.com/office/powerpoint/2010/main" val="220285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B488BABD-70AF-4822-970B-E2E9279DC364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24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4093682" y="1136435"/>
            <a:ext cx="7631592" cy="4585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28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GPS, </a:t>
            </a: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가속도 센서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를 이용한 </a:t>
            </a:r>
            <a:r>
              <a:rPr lang="ko-KR" altLang="en-US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치안용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어플리케이션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사용자가 목적지를 설정하여 귀가 하는 동안 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위급한 상황으로 감지되었을 때</a:t>
            </a:r>
            <a:endParaRPr lang="en-US" altLang="ko-KR" dirty="0">
              <a:solidFill>
                <a:srgbClr val="C0000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주저앉는다면</a:t>
            </a:r>
            <a:r>
              <a:rPr lang="en-US" altLang="ko-KR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정보를 경찰서와 사전 지정 대상자에게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 범위 내에서 귀가 완료 버튼을 눌렀을 시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메시지를 사전 지정자에게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 </a:t>
            </a:r>
            <a:r>
              <a:rPr lang="en-US" altLang="ko-KR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url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연결하면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지도를 기반으로 한 위치 정보를 보여주고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까지 가능하다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  <p:pic>
        <p:nvPicPr>
          <p:cNvPr id="7" name="그림 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29D9F7B-A160-45F8-8949-56924B0B7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4243"/>
            <a:ext cx="1235867" cy="125833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7" y="1061692"/>
            <a:ext cx="3029698" cy="5300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98168" y="3819299"/>
            <a:ext cx="182133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7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AD69943-99E6-4C33-9185-CFE64D4BC9BE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회원가입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2" y="1187387"/>
            <a:ext cx="2967448" cy="523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78" y="1523515"/>
            <a:ext cx="4533900" cy="1476375"/>
          </a:xfrm>
          <a:prstGeom prst="rect">
            <a:avLst/>
          </a:prstGeom>
        </p:spPr>
      </p:pic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294114" y="1770665"/>
            <a:ext cx="3698959" cy="9820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1.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 가입 시 필요한 정보를 입력 받고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해당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id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값을 이용하여 입력 받은 값을 저장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558" y="3480922"/>
            <a:ext cx="5303515" cy="2123260"/>
          </a:xfrm>
          <a:prstGeom prst="rect">
            <a:avLst/>
          </a:prstGeom>
        </p:spPr>
      </p:pic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631878" y="3363541"/>
            <a:ext cx="2985232" cy="2358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2.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비밀 번호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비밀 번호 체크 일치 또는 비밀 번호 형식 일치 또는 아이디 형식 일치와 같은 모든 조건이 만족한다면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가입 성공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3.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get()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함수를 이용하여 회원 정보를 변수에 저장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5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A0A2206F-E6A4-4EB3-A59A-0E65D4A79E92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회원가입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1" y="1187387"/>
            <a:ext cx="2967448" cy="52312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696967" y="1317523"/>
            <a:ext cx="3339467" cy="91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4.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저장된 값을 </a:t>
            </a:r>
            <a:r>
              <a:rPr lang="ko-KR" altLang="en-US" sz="1600" dirty="0" err="1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해쉬맵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테이블을 사용하여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 저장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631875" y="2893890"/>
            <a:ext cx="2933271" cy="1818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5.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Users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경로로 </a:t>
            </a:r>
            <a:r>
              <a:rPr lang="en-US" altLang="ko-KR" sz="1600" dirty="0" err="1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uid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기준으로 회원 가입 정보를 저장 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78" y="1061692"/>
            <a:ext cx="4972050" cy="1800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975" y="3246786"/>
            <a:ext cx="5361459" cy="737418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9"/>
          <a:stretch/>
        </p:blipFill>
        <p:spPr>
          <a:xfrm>
            <a:off x="3631876" y="4369073"/>
            <a:ext cx="4656717" cy="2179211"/>
          </a:xfrm>
          <a:prstGeom prst="rect">
            <a:avLst/>
          </a:prstGeom>
        </p:spPr>
      </p:pic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417022" y="4812445"/>
            <a:ext cx="3619412" cy="1818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6.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 가입 데이터가 저장된 것을 확인 할 수 있음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7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7022CD07-CD25-4D58-809B-542A32A58855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9042507" y="1211934"/>
            <a:ext cx="3031506" cy="13450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1.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 버튼이 눌리면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데이터베이스에 저장된 회원 정보를 불러옴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537057" y="5172091"/>
            <a:ext cx="6403356" cy="54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2.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 성공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실패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Toast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메시지를 띄우고 각 해당 화면으로 넘어감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2" y="1061692"/>
            <a:ext cx="3053835" cy="54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57" y="1318726"/>
            <a:ext cx="5505450" cy="1238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57" y="2954709"/>
            <a:ext cx="8465030" cy="2031962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1" y="1061692"/>
            <a:ext cx="3053836" cy="54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1" y="1061691"/>
            <a:ext cx="3053836" cy="5417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8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32525" y="3944966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환경 설정</a:t>
            </a:r>
          </a:p>
        </p:txBody>
      </p:sp>
    </p:spTree>
    <p:extLst>
      <p:ext uri="{BB962C8B-B14F-4D97-AF65-F5344CB8AC3E}">
        <p14:creationId xmlns:p14="http://schemas.microsoft.com/office/powerpoint/2010/main" val="390474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_041_스트로베리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95E7A"/>
      </a:accent1>
      <a:accent2>
        <a:srgbClr val="EBA4A3"/>
      </a:accent2>
      <a:accent3>
        <a:srgbClr val="E8D1C9"/>
      </a:accent3>
      <a:accent4>
        <a:srgbClr val="BD714D"/>
      </a:accent4>
      <a:accent5>
        <a:srgbClr val="91312B"/>
      </a:accent5>
      <a:accent6>
        <a:srgbClr val="DCB9AC"/>
      </a:accent6>
      <a:hlink>
        <a:srgbClr val="2B2929"/>
      </a:hlink>
      <a:folHlink>
        <a:srgbClr val="2B2929"/>
      </a:folHlink>
    </a:clrScheme>
    <a:fontScheme name="고딕체">
      <a:majorFont>
        <a:latin typeface="Proxima Nova Rg"/>
        <a:ea typeface="Noto Sans CJK KR Medium"/>
        <a:cs typeface=""/>
      </a:majorFont>
      <a:minorFont>
        <a:latin typeface="Proxima Nova Rg"/>
        <a:ea typeface="Noto Sans CJK KR Thi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</TotalTime>
  <Words>921</Words>
  <Application>Microsoft Office PowerPoint</Application>
  <PresentationFormat>와이드스크린</PresentationFormat>
  <Paragraphs>214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나눔스퀘어</vt:lpstr>
      <vt:lpstr>Noto Sans CJK KR Thin</vt:lpstr>
      <vt:lpstr>나눔스퀘어라운드 Bold</vt:lpstr>
      <vt:lpstr>Wingdings</vt:lpstr>
      <vt:lpstr>나눔스퀘어 Bold</vt:lpstr>
      <vt:lpstr>Proxima Nova Rg</vt:lpstr>
      <vt:lpstr>맑은 고딕</vt:lpstr>
      <vt:lpstr>Noto Sans CJK KR Medium</vt:lpstr>
      <vt:lpstr>나눔스퀘어라운드 ExtraBold</vt:lpstr>
      <vt:lpstr>나눔스퀘어라운드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000</vt:lpstr>
      <vt:lpstr>PowerPoint 프레젠테이션</vt:lpstr>
      <vt:lpstr>001</vt:lpstr>
      <vt:lpstr>001</vt:lpstr>
      <vt:lpstr>001</vt:lpstr>
      <vt:lpstr>PowerPoint 프레젠테이션</vt:lpstr>
      <vt:lpstr>002</vt:lpstr>
      <vt:lpstr>002</vt:lpstr>
      <vt:lpstr>002</vt:lpstr>
      <vt:lpstr>PowerPoint 프레젠테이션</vt:lpstr>
      <vt:lpstr>003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005</vt:lpstr>
      <vt:lpstr>005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윤 소영</cp:lastModifiedBy>
  <cp:revision>110</cp:revision>
  <dcterms:created xsi:type="dcterms:W3CDTF">2015-03-07T06:54:13Z</dcterms:created>
  <dcterms:modified xsi:type="dcterms:W3CDTF">2020-06-17T01:52:58Z</dcterms:modified>
</cp:coreProperties>
</file>